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a882332e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a882332e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a882332e4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a882332e4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aa3d4b9e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aa3d4b9e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aa9928df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aa9928df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a882332e4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a882332e4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aa3d4b9e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1aa3d4b9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aa3d4b9e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aa3d4b9e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a882332e4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a882332e4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a882332e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a882332e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a882332e4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a882332e4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a882332e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a882332e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a882332e4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a882332e4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The paper can be divided as two main tasks - the dataset construction and subject diffusion model.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a882332e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a882332e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a882332e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a882332e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a882332e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a882332e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a882332e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a882332e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Improvement of the Subject-Diffusion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Our Progress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/>
              <a:t>Step 1</a:t>
            </a:r>
            <a:r>
              <a:rPr lang="ko" sz="2000"/>
              <a:t>: Improve the DataSet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/>
              <a:t>C.Result of the Our Improvement</a:t>
            </a:r>
            <a:endParaRPr sz="2000"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2000"/>
              <a:t>a. </a:t>
            </a:r>
            <a:r>
              <a:rPr lang="ko" sz="2000"/>
              <a:t>All of the Image in DataSet has more than </a:t>
            </a:r>
            <a:r>
              <a:rPr b="1" lang="ko" sz="2000"/>
              <a:t>three</a:t>
            </a:r>
            <a:r>
              <a:rPr lang="ko" sz="2000"/>
              <a:t> objects</a:t>
            </a:r>
            <a:endParaRPr sz="2000"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2000"/>
              <a:t>b. All of the Image in DataSet has a caption and corresponding caption box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030" y="3210025"/>
            <a:ext cx="2432669" cy="1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1574" y="3210025"/>
            <a:ext cx="1913001" cy="1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7525" y="3322175"/>
            <a:ext cx="1335626" cy="154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Our Progress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/>
              <a:t>Step 2</a:t>
            </a:r>
            <a:r>
              <a:rPr lang="ko" sz="2400"/>
              <a:t>: </a:t>
            </a:r>
            <a:r>
              <a:rPr lang="ko" sz="2400"/>
              <a:t>Improve the Model</a:t>
            </a:r>
            <a:endParaRPr sz="2400"/>
          </a:p>
          <a:p>
            <a:pPr indent="-381000" lvl="0" marL="457200" rtl="0" algn="ctr">
              <a:spcBef>
                <a:spcPts val="1200"/>
              </a:spcBef>
              <a:spcAft>
                <a:spcPts val="0"/>
              </a:spcAft>
              <a:buSzPts val="2400"/>
              <a:buAutoNum type="alphaUcPeriod"/>
            </a:pPr>
            <a:r>
              <a:rPr lang="ko" sz="2400"/>
              <a:t>Try to play with Model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Our Progress - Conflict 1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017725"/>
            <a:ext cx="8520600" cy="157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/>
              <a:t>Step 1</a:t>
            </a:r>
            <a:r>
              <a:rPr lang="ko" sz="2000"/>
              <a:t>: Try to play with the model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/>
              <a:t> </a:t>
            </a:r>
            <a:r>
              <a:rPr lang="ko"/>
              <a:t>Due to conflict of the </a:t>
            </a:r>
            <a:r>
              <a:rPr b="1" lang="ko">
                <a:solidFill>
                  <a:srgbClr val="FF0000"/>
                </a:solidFill>
              </a:rPr>
              <a:t>ENVIRONMENT WHICH THE CREATOR OF THE SUBJECT-DIFFUSION HAD RECOMMENDED (by using environment.yaml)</a:t>
            </a:r>
            <a:r>
              <a:rPr lang="ko"/>
              <a:t> and the </a:t>
            </a:r>
            <a:r>
              <a:rPr b="1" lang="ko">
                <a:solidFill>
                  <a:srgbClr val="FF0000"/>
                </a:solidFill>
              </a:rPr>
              <a:t>ACTUALLY CODE ITSELF</a:t>
            </a:r>
            <a:r>
              <a:rPr lang="ko"/>
              <a:t> we failed to compiled the code</a:t>
            </a:r>
            <a:endParaRPr sz="200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50" y="3196650"/>
            <a:ext cx="1868050" cy="7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7150" y="2571750"/>
            <a:ext cx="5887149" cy="17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2395225" y="4351825"/>
            <a:ext cx="6437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▲ Error made trying to compile test.py This is made by conflict made from transformers </a:t>
            </a:r>
            <a:r>
              <a:rPr b="1" lang="ko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4.24.0</a:t>
            </a:r>
            <a:endParaRPr b="1"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432475" y="3930025"/>
            <a:ext cx="196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▲</a:t>
            </a:r>
            <a:r>
              <a:rPr lang="ko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requirements</a:t>
            </a:r>
            <a:r>
              <a:rPr lang="ko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inside the 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Environment.yaml</a:t>
            </a:r>
            <a:endParaRPr b="1"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Our Progress - Conflict 2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017725"/>
            <a:ext cx="8520600" cy="157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/>
              <a:t>Step 1</a:t>
            </a:r>
            <a:r>
              <a:rPr lang="ko" sz="2000"/>
              <a:t>: Try to play with the model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/>
              <a:t> </a:t>
            </a:r>
            <a:r>
              <a:rPr lang="ko"/>
              <a:t>Due to conflict of the </a:t>
            </a:r>
            <a:r>
              <a:rPr b="1" lang="ko">
                <a:solidFill>
                  <a:srgbClr val="FF0000"/>
                </a:solidFill>
              </a:rPr>
              <a:t>ENVIRONMENT WHICH THE CREATOR OF THE SUBJECT-DIFFUSION HAD RECOMMENDED (by using environment.yaml)</a:t>
            </a:r>
            <a:r>
              <a:rPr lang="ko"/>
              <a:t> and the </a:t>
            </a:r>
            <a:r>
              <a:rPr b="1" lang="ko">
                <a:solidFill>
                  <a:srgbClr val="FF0000"/>
                </a:solidFill>
              </a:rPr>
              <a:t>ACTUALLY CODE ITSELF</a:t>
            </a:r>
            <a:r>
              <a:rPr lang="ko"/>
              <a:t> we failed to compiled the code</a:t>
            </a:r>
            <a:endParaRPr sz="2000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50" y="3196650"/>
            <a:ext cx="1868050" cy="7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2319025" y="4351825"/>
            <a:ext cx="6860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▲ Error in installing deepspeed 0.7.5, which is unable to find the version although there is the version</a:t>
            </a:r>
            <a:endParaRPr b="1"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432475" y="3930025"/>
            <a:ext cx="196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▲requirements inside the 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Environment.yaml</a:t>
            </a:r>
            <a:endParaRPr b="1"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4">
            <a:alphaModFix/>
          </a:blip>
          <a:srcRect b="66424" l="69331" r="21838" t="27761"/>
          <a:stretch/>
        </p:blipFill>
        <p:spPr>
          <a:xfrm>
            <a:off x="481250" y="3196650"/>
            <a:ext cx="1980192" cy="7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 rotWithShape="1">
          <a:blip r:embed="rId5">
            <a:alphaModFix/>
          </a:blip>
          <a:srcRect b="34735" l="0" r="695" t="24940"/>
          <a:stretch/>
        </p:blipFill>
        <p:spPr>
          <a:xfrm>
            <a:off x="2748700" y="2868612"/>
            <a:ext cx="6083600" cy="13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/>
          <p:nvPr/>
        </p:nvSpPr>
        <p:spPr>
          <a:xfrm>
            <a:off x="4508050" y="3730525"/>
            <a:ext cx="321600" cy="822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Result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/>
              <a:t>0. Remark: What is Subject-Diffusion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Subject-Diffusion is</a:t>
            </a:r>
            <a:r>
              <a:rPr b="1" lang="ko"/>
              <a:t> personalized image generation model </a:t>
            </a:r>
            <a:r>
              <a:rPr lang="ko"/>
              <a:t>that only requires a single reference image to support personalized generation of single- or two-subjects in any domain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ko" sz="2000"/>
              <a:t>The steps of the Subject-Diffusion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ko" sz="2000"/>
              <a:t>Dataset Construction</a:t>
            </a:r>
            <a:endParaRPr b="1"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ko" sz="2000"/>
              <a:t>Model of Subject Diffusion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Result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/>
              <a:t>2.</a:t>
            </a:r>
            <a:r>
              <a:rPr lang="ko" sz="2250"/>
              <a:t> Our process of the project</a:t>
            </a:r>
            <a:endParaRPr sz="225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2000"/>
              <a:t>Step 1:</a:t>
            </a:r>
            <a:r>
              <a:rPr lang="ko" sz="2000"/>
              <a:t> Improve the Dataset</a:t>
            </a:r>
            <a:endParaRPr sz="20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2000"/>
              <a:t>Step 2:</a:t>
            </a:r>
            <a:r>
              <a:rPr lang="ko" sz="2000"/>
              <a:t> Try to train the Subject-Diffusion using the Dataset made in Step 1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2000"/>
              <a:t>3. </a:t>
            </a:r>
            <a:r>
              <a:rPr lang="ko" sz="2250"/>
              <a:t> Result</a:t>
            </a:r>
            <a:endParaRPr sz="2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2000"/>
              <a:t>	</a:t>
            </a:r>
            <a:r>
              <a:rPr b="1" lang="ko" sz="2000"/>
              <a:t>S</a:t>
            </a:r>
            <a:r>
              <a:rPr b="1" lang="ko" sz="2000"/>
              <a:t>tep 1: </a:t>
            </a:r>
            <a:r>
              <a:rPr lang="ko" sz="2000"/>
              <a:t>We had successfully made the data set using the COCO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2000"/>
              <a:t>	</a:t>
            </a:r>
            <a:r>
              <a:rPr b="1" lang="ko" sz="2000"/>
              <a:t>S</a:t>
            </a:r>
            <a:r>
              <a:rPr b="1" lang="ko" sz="2000"/>
              <a:t>tep 2</a:t>
            </a:r>
            <a:r>
              <a:rPr lang="ko" sz="2000"/>
              <a:t>: Due to conflict of the </a:t>
            </a:r>
            <a:r>
              <a:rPr b="1" lang="ko" sz="2000">
                <a:solidFill>
                  <a:srgbClr val="FF0000"/>
                </a:solidFill>
              </a:rPr>
              <a:t>ENVIRONMENT WHICH THE CREATOR OF THE SUBJECT-DIFFUSION HAD RECOMMENDED</a:t>
            </a:r>
            <a:r>
              <a:rPr lang="ko" sz="2000"/>
              <a:t> (by using environment.yaml) and the </a:t>
            </a:r>
            <a:r>
              <a:rPr b="1" lang="ko" sz="2000">
                <a:solidFill>
                  <a:srgbClr val="FF0000"/>
                </a:solidFill>
              </a:rPr>
              <a:t>ACTUALLY CODE ITSELF</a:t>
            </a:r>
            <a:r>
              <a:rPr lang="ko" sz="2000"/>
              <a:t> we failed to compiled the code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Conclusion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ko" sz="2400"/>
              <a:t>While constructing a image diffusion AI, we can find that we have to choose the proper collections of module so that </a:t>
            </a:r>
            <a:r>
              <a:rPr b="1" lang="ko" sz="2400"/>
              <a:t>we can avoid the conflict of the modules itself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ko" sz="2400"/>
              <a:t>While trying to improving the diffusion AI, We have to deal with the original code closely so that </a:t>
            </a:r>
            <a:r>
              <a:rPr b="1" lang="ko" sz="2400"/>
              <a:t>we can avoid the conflict of the modules itself</a:t>
            </a:r>
            <a:endParaRPr b="1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1700" y="595225"/>
            <a:ext cx="8520600" cy="39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ko" sz="3200"/>
              <a:t>Thank You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Table of Contents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ko" sz="2000"/>
              <a:t>Remark:  Our Project Goal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ko" sz="2000"/>
              <a:t>Remark:  What is Subject </a:t>
            </a:r>
            <a:r>
              <a:rPr lang="ko" sz="2000"/>
              <a:t>Diffusion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ko" sz="2000"/>
              <a:t>Current Process of our project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ko" sz="2000"/>
              <a:t>Improvement of the Dataset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ko" sz="2000"/>
              <a:t>Improvement of the Model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ko" sz="2000"/>
              <a:t>Conclusion 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Remark: Our Project Goal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91755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/>
              <a:t>Our Project Goal</a:t>
            </a:r>
            <a:r>
              <a:rPr lang="ko" sz="2000"/>
              <a:t>: Improving </a:t>
            </a:r>
            <a:r>
              <a:rPr b="1" lang="ko" sz="2000"/>
              <a:t>Subject-Diffusion</a:t>
            </a:r>
            <a:r>
              <a:rPr lang="ko" sz="2000"/>
              <a:t>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2000"/>
              <a:t>Our plan:</a:t>
            </a:r>
            <a:endParaRPr b="1" sz="20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2000"/>
              <a:t>Step 1</a:t>
            </a:r>
            <a:r>
              <a:rPr lang="ko" sz="2000"/>
              <a:t>: Improve the Dataset</a:t>
            </a:r>
            <a:endParaRPr sz="20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2000"/>
              <a:t>Step 2</a:t>
            </a:r>
            <a:r>
              <a:rPr lang="ko" sz="2000"/>
              <a:t>: Try to train </a:t>
            </a:r>
            <a:r>
              <a:rPr b="1" lang="ko" sz="2000"/>
              <a:t>Subject-Diffusion</a:t>
            </a:r>
            <a:r>
              <a:rPr lang="ko" sz="2000"/>
              <a:t> by using the Dataset made in</a:t>
            </a:r>
            <a:r>
              <a:rPr lang="ko" sz="2000"/>
              <a:t> </a:t>
            </a:r>
            <a:r>
              <a:rPr b="1" lang="ko" sz="2000"/>
              <a:t>Step 1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Remark: What is Subject Diffusion?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/>
              <a:t>P</a:t>
            </a:r>
            <a:r>
              <a:rPr b="1" lang="ko" sz="2200"/>
              <a:t>ersonalized image generation model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O</a:t>
            </a:r>
            <a:r>
              <a:rPr lang="ko"/>
              <a:t>nly requires a single reference image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Support </a:t>
            </a:r>
            <a:r>
              <a:rPr b="1" lang="ko"/>
              <a:t>personalized generation of single- or two-subjects</a:t>
            </a:r>
            <a:r>
              <a:rPr lang="ko"/>
              <a:t> in any domain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Remark - What is Subject-Diffusion?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36000" y="101772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ko"/>
              <a:t>Dataset Construction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612" y="1900100"/>
            <a:ext cx="3144675" cy="24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135825"/>
            <a:ext cx="4153075" cy="19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4648588" y="13319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o"/>
              <a:t>2. Model of Subject Diffusion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Our Progress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/>
              <a:t>Step 1</a:t>
            </a:r>
            <a:r>
              <a:rPr lang="ko" sz="2400"/>
              <a:t>: </a:t>
            </a:r>
            <a:r>
              <a:rPr lang="ko" sz="2400"/>
              <a:t>Improve the DataSet</a:t>
            </a:r>
            <a:endParaRPr sz="2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2400"/>
              <a:t>We try to use the dataset from the COCO and try to only distinguish the Image which has more than 3 objects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Our Progress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ko" sz="2400"/>
              <a:t>Improve the DataSet</a:t>
            </a:r>
            <a:endParaRPr sz="2400"/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914400" rtl="0" algn="l">
              <a:spcBef>
                <a:spcPts val="1200"/>
              </a:spcBef>
              <a:spcAft>
                <a:spcPts val="0"/>
              </a:spcAft>
              <a:buSzPts val="2400"/>
              <a:buAutoNum type="alphaUcPeriod"/>
            </a:pPr>
            <a:r>
              <a:rPr lang="ko" sz="2400"/>
              <a:t>Download the entire Dataset of the Coco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ko" sz="2400"/>
              <a:t>Try to filter the Images so that Image Set only contains the image which has more than 3 object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ko" sz="2400"/>
              <a:t>Make the Dataset using the Image Set Made from B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Our Progress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/>
              <a:t>Step 1</a:t>
            </a:r>
            <a:r>
              <a:rPr lang="ko" sz="2000"/>
              <a:t>: </a:t>
            </a:r>
            <a:r>
              <a:rPr lang="ko" sz="2000"/>
              <a:t>Improve the DataSet</a:t>
            </a:r>
            <a:endParaRPr sz="2000"/>
          </a:p>
          <a:p>
            <a:pPr indent="-3556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ko" sz="2000"/>
              <a:t>Download the Image set from the Coco</a:t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/>
              <a:t>We had download the Image set from the Coco which has 118287 Images</a:t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25" y="3416525"/>
            <a:ext cx="8520602" cy="6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Our Progress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/>
              <a:t>Step 1</a:t>
            </a:r>
            <a:r>
              <a:rPr lang="ko" sz="2000"/>
              <a:t>: Improve the DataSet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 </a:t>
            </a:r>
            <a:r>
              <a:rPr lang="ko" sz="2000"/>
              <a:t>B. Try to filter the Images so that Image set only contains the image which has more than 3 object By writing the classification code we had distinguished the 81892 Images which has more than 2 objects</a:t>
            </a:r>
            <a:r>
              <a:rPr lang="ko" sz="2400"/>
              <a:t> </a:t>
            </a:r>
            <a:endParaRPr sz="24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425" y="3073825"/>
            <a:ext cx="6291600" cy="13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